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256" r:id="rId2"/>
    <p:sldId id="271" r:id="rId3"/>
    <p:sldId id="272" r:id="rId4"/>
    <p:sldId id="273" r:id="rId5"/>
    <p:sldId id="294" r:id="rId6"/>
    <p:sldId id="274" r:id="rId7"/>
    <p:sldId id="275" r:id="rId8"/>
    <p:sldId id="276" r:id="rId9"/>
    <p:sldId id="270" r:id="rId10"/>
    <p:sldId id="295" r:id="rId11"/>
    <p:sldId id="293" r:id="rId12"/>
    <p:sldId id="29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7" r:id="rId22"/>
    <p:sldId id="292" r:id="rId23"/>
    <p:sldId id="278" r:id="rId24"/>
    <p:sldId id="281" r:id="rId25"/>
    <p:sldId id="308" r:id="rId26"/>
    <p:sldId id="306" r:id="rId27"/>
    <p:sldId id="301" r:id="rId28"/>
    <p:sldId id="305" r:id="rId29"/>
    <p:sldId id="302" r:id="rId30"/>
    <p:sldId id="303" r:id="rId31"/>
    <p:sldId id="304" r:id="rId32"/>
    <p:sldId id="300" r:id="rId33"/>
    <p:sldId id="30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8966" autoAdjust="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4:05:36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4066,'0'0'0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813244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Урок мужества </a:t>
            </a:r>
            <a:endParaRPr lang="ru-RU" sz="8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636912"/>
            <a:ext cx="7851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FFFF00"/>
                </a:solidFill>
                <a:latin typeface="AdverGothic" pitchFamily="2" charset="0"/>
              </a:rPr>
              <a:t>«Память </a:t>
            </a:r>
            <a:r>
              <a:rPr lang="ru-RU" sz="4800" dirty="0" smtClean="0">
                <a:solidFill>
                  <a:srgbClr val="FFFF00"/>
                </a:solidFill>
                <a:latin typeface="AdverGothic" pitchFamily="2" charset="0"/>
              </a:rPr>
              <a:t>воинам интернационалистам</a:t>
            </a:r>
          </a:p>
          <a:p>
            <a:pPr algn="ctr"/>
            <a:r>
              <a:rPr lang="ru-RU" sz="4800" dirty="0" smtClean="0">
                <a:solidFill>
                  <a:srgbClr val="FFFF00"/>
                </a:solidFill>
                <a:latin typeface="AdverGothic" pitchFamily="2" charset="0"/>
              </a:rPr>
              <a:t>и героям погибшим </a:t>
            </a:r>
          </a:p>
          <a:p>
            <a:pPr algn="ctr"/>
            <a:r>
              <a:rPr lang="ru-RU" sz="4800" dirty="0" smtClean="0">
                <a:solidFill>
                  <a:srgbClr val="FFFF00"/>
                </a:solidFill>
                <a:latin typeface="AdverGothic" pitchFamily="2" charset="0"/>
              </a:rPr>
              <a:t>в СВО»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914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verGothic" pitchFamily="2" charset="0"/>
              </a:rPr>
              <a:t>Громов Б.В. – Генерал майор.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AdverGothic" pitchFamily="2" charset="0"/>
            </a:endParaRPr>
          </a:p>
        </p:txBody>
      </p:sp>
      <p:pic>
        <p:nvPicPr>
          <p:cNvPr id="1026" name="Picture 2" descr="C:\Users\пк\Desktop\Урок Мужества\img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544616" cy="415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пк\Desktop\Урок Мужества\Screenshot (07h 04m 22s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12776"/>
            <a:ext cx="3655866" cy="2448272"/>
          </a:xfrm>
          <a:prstGeom prst="rect">
            <a:avLst/>
          </a:prstGeom>
          <a:noFill/>
        </p:spPr>
      </p:pic>
      <p:pic>
        <p:nvPicPr>
          <p:cNvPr id="1028" name="Picture 4" descr="C:\Users\пк\Desktop\Урок Мужества\Screenshot (07h 02m 52s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93096"/>
            <a:ext cx="3681908" cy="2304256"/>
          </a:xfrm>
          <a:prstGeom prst="rect">
            <a:avLst/>
          </a:prstGeom>
          <a:noFill/>
        </p:spPr>
      </p:pic>
      <p:pic>
        <p:nvPicPr>
          <p:cNvPr id="3" name="Picture 2" descr="C:\Users\пк\Desktop\Урок Мужества\ad37a784-ac96-5555-850f-7252734be9e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797152"/>
            <a:ext cx="2779576" cy="1849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8663880" cy="1162050"/>
          </a:xfrm>
        </p:spPr>
        <p:txBody>
          <a:bodyPr/>
          <a:lstStyle/>
          <a:p>
            <a:pPr algn="ctr"/>
            <a:r>
              <a:rPr lang="ru-RU" sz="3200" dirty="0" smtClean="0">
                <a:latin typeface="AdverGothic" pitchFamily="2" charset="0"/>
              </a:rPr>
              <a:t>  Воины – афганцы города Буйнакска.</a:t>
            </a:r>
            <a:endParaRPr lang="ru-RU" sz="3200" dirty="0">
              <a:latin typeface="AdverGothic" pitchFamily="2" charset="0"/>
            </a:endParaRPr>
          </a:p>
        </p:txBody>
      </p:sp>
      <p:pic>
        <p:nvPicPr>
          <p:cNvPr id="3074" name="Picture 2" descr="C:\Users\пк\Desktop\Урок Мужества\1\IMG_3205.PNG"/>
          <p:cNvPicPr>
            <a:picLocks noChangeAspect="1" noChangeArrowheads="1"/>
          </p:cNvPicPr>
          <p:nvPr/>
        </p:nvPicPr>
        <p:blipFill>
          <a:blip r:embed="rId2" cstate="print"/>
          <a:srcRect l="2547" t="2756" r="6614" b="15917"/>
          <a:stretch>
            <a:fillRect/>
          </a:stretch>
        </p:blipFill>
        <p:spPr bwMode="auto">
          <a:xfrm>
            <a:off x="539552" y="1628800"/>
            <a:ext cx="835781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143932" cy="207167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verGothic" pitchFamily="2" charset="0"/>
              </a:rPr>
              <a:t>Воины-интернационалисты</a:t>
            </a:r>
            <a:br>
              <a:rPr lang="ru-RU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verGothic" pitchFamily="2" charset="0"/>
              </a:rPr>
            </a:br>
            <a:r>
              <a:rPr lang="ru-RU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verGothic" pitchFamily="2" charset="0"/>
              </a:rPr>
              <a:t>Выпускники СШ№2</a:t>
            </a:r>
            <a:endParaRPr lang="ru-RU" sz="4000" b="1" dirty="0">
              <a:solidFill>
                <a:schemeClr val="accent2">
                  <a:lumMod val="40000"/>
                  <a:lumOff val="60000"/>
                </a:schemeClr>
              </a:solidFill>
              <a:latin typeface="AdverGothic" pitchFamily="2" charset="0"/>
            </a:endParaRPr>
          </a:p>
        </p:txBody>
      </p:sp>
      <p:pic>
        <p:nvPicPr>
          <p:cNvPr id="2050" name="Picture 2" descr="C:\Users\пк\Desktop\Документы по ВР на 2024-2025 учебный год\школа фото новые\IMG_5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613776" cy="496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5760640" cy="596267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AdverGothic" pitchFamily="2" charset="0"/>
              </a:rPr>
              <a:t>Идрисов Залимхан</a:t>
            </a:r>
          </a:p>
          <a:p>
            <a:pPr algn="ctr"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AdverGothic" pitchFamily="2" charset="0"/>
              </a:rPr>
              <a:t>Алимагомедович</a:t>
            </a:r>
          </a:p>
          <a:p>
            <a:pPr algn="ctr">
              <a:buNone/>
            </a:pPr>
            <a:r>
              <a:rPr lang="ru-RU" sz="4100" b="1" dirty="0" smtClean="0">
                <a:solidFill>
                  <a:srgbClr val="FF0000"/>
                </a:solidFill>
                <a:latin typeface="AdverGothic" pitchFamily="2" charset="0"/>
              </a:rPr>
              <a:t> </a:t>
            </a:r>
          </a:p>
          <a:p>
            <a:pPr>
              <a:buNone/>
            </a:pPr>
            <a:r>
              <a:rPr lang="ru-RU" dirty="0" smtClean="0"/>
              <a:t>Родился 22 июня 1961г  в Гунибском</a:t>
            </a:r>
          </a:p>
          <a:p>
            <a:pPr>
              <a:buNone/>
            </a:pPr>
            <a:r>
              <a:rPr lang="ru-RU" dirty="0" smtClean="0"/>
              <a:t>районе. Среднюю школу №2  окончил в</a:t>
            </a:r>
          </a:p>
          <a:p>
            <a:pPr>
              <a:buNone/>
            </a:pPr>
            <a:r>
              <a:rPr lang="ru-RU" dirty="0" smtClean="0"/>
              <a:t>г. Буйнакске в 1978 году. При призыве в</a:t>
            </a:r>
          </a:p>
          <a:p>
            <a:pPr>
              <a:buNone/>
            </a:pPr>
            <a:r>
              <a:rPr lang="ru-RU" dirty="0" smtClean="0"/>
              <a:t>армию добровольно поехал служить  в</a:t>
            </a:r>
          </a:p>
          <a:p>
            <a:pPr>
              <a:buNone/>
            </a:pPr>
            <a:r>
              <a:rPr lang="ru-RU" dirty="0" smtClean="0"/>
              <a:t>Афганистан. Был отличен командованием </a:t>
            </a:r>
          </a:p>
          <a:p>
            <a:pPr>
              <a:buNone/>
            </a:pPr>
            <a:r>
              <a:rPr lang="ru-RU" dirty="0" smtClean="0"/>
              <a:t>за отвагу и мужество. После армии вернулся</a:t>
            </a:r>
          </a:p>
          <a:p>
            <a:pPr>
              <a:buNone/>
            </a:pPr>
            <a:r>
              <a:rPr lang="ru-RU" dirty="0" smtClean="0"/>
              <a:t>в Буйнакск. В 1985г. поехал на работу в</a:t>
            </a:r>
          </a:p>
          <a:p>
            <a:pPr>
              <a:buNone/>
            </a:pPr>
            <a:r>
              <a:rPr lang="ru-RU" dirty="0" smtClean="0"/>
              <a:t>Казахстан. В 1987 г. женился. В 1988 г.</a:t>
            </a:r>
          </a:p>
          <a:p>
            <a:pPr>
              <a:buNone/>
            </a:pPr>
            <a:r>
              <a:rPr lang="ru-RU" dirty="0" smtClean="0"/>
              <a:t>родился сын Азамат. После тяжелой</a:t>
            </a:r>
          </a:p>
          <a:p>
            <a:pPr>
              <a:buNone/>
            </a:pPr>
            <a:r>
              <a:rPr lang="ru-RU" dirty="0" smtClean="0"/>
              <a:t>продолжительной болезни умер в июле 2003</a:t>
            </a:r>
          </a:p>
          <a:p>
            <a:pPr>
              <a:buNone/>
            </a:pPr>
            <a:r>
              <a:rPr lang="ru-RU" dirty="0" smtClean="0"/>
              <a:t>г. Похоронен в сел. Корода.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956" t="2703" r="2203" b="2703"/>
          <a:stretch>
            <a:fillRect/>
          </a:stretch>
        </p:blipFill>
        <p:spPr bwMode="auto">
          <a:xfrm>
            <a:off x="5364088" y="908720"/>
            <a:ext cx="352839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51520" y="332656"/>
            <a:ext cx="5184576" cy="63367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100" b="1" dirty="0" smtClean="0">
                <a:solidFill>
                  <a:srgbClr val="FF0000"/>
                </a:solidFill>
                <a:latin typeface="AdverGothic" pitchFamily="2" charset="0"/>
              </a:rPr>
              <a:t>Курамагомедов Шамиль Нурмагомедович</a:t>
            </a:r>
            <a:endParaRPr lang="ru-RU" sz="3100" dirty="0" smtClean="0">
              <a:solidFill>
                <a:srgbClr val="FF0000"/>
              </a:solidFill>
              <a:latin typeface="AdverGothic" pitchFamily="2" charset="0"/>
            </a:endParaRPr>
          </a:p>
          <a:p>
            <a:pPr>
              <a:buNone/>
            </a:pPr>
            <a:r>
              <a:rPr lang="ru-RU" b="1" dirty="0" smtClean="0"/>
              <a:t>Родился 31 января 1966</a:t>
            </a:r>
          </a:p>
          <a:p>
            <a:pPr>
              <a:buNone/>
            </a:pPr>
            <a:r>
              <a:rPr lang="ru-RU" b="1" dirty="0" smtClean="0"/>
              <a:t>г.Детство прошло в городе</a:t>
            </a:r>
          </a:p>
          <a:p>
            <a:pPr>
              <a:buNone/>
            </a:pPr>
            <a:r>
              <a:rPr lang="ru-RU" b="1" dirty="0" smtClean="0"/>
              <a:t>Буйнакск. В 1983 году окончил</a:t>
            </a:r>
          </a:p>
          <a:p>
            <a:pPr>
              <a:buNone/>
            </a:pPr>
            <a:r>
              <a:rPr lang="ru-RU" b="1" dirty="0" smtClean="0"/>
              <a:t>среднюю школу №2. Учился</a:t>
            </a:r>
          </a:p>
          <a:p>
            <a:pPr>
              <a:buNone/>
            </a:pPr>
            <a:r>
              <a:rPr lang="ru-RU" b="1" dirty="0" smtClean="0"/>
              <a:t>хорошо. После окончания</a:t>
            </a:r>
          </a:p>
          <a:p>
            <a:pPr>
              <a:buNone/>
            </a:pPr>
            <a:r>
              <a:rPr lang="ru-RU" b="1" dirty="0" smtClean="0"/>
              <a:t>школы в апреле 1984 г. был</a:t>
            </a:r>
          </a:p>
          <a:p>
            <a:pPr>
              <a:buNone/>
            </a:pPr>
            <a:r>
              <a:rPr lang="ru-RU" b="1" dirty="0" smtClean="0"/>
              <a:t>призван в ряды армии. Служил</a:t>
            </a:r>
          </a:p>
          <a:p>
            <a:pPr>
              <a:buNone/>
            </a:pPr>
            <a:r>
              <a:rPr lang="ru-RU" b="1" dirty="0" smtClean="0"/>
              <a:t>в Афганистане. Проявил себя в</a:t>
            </a:r>
          </a:p>
          <a:p>
            <a:pPr>
              <a:buNone/>
            </a:pPr>
            <a:r>
              <a:rPr lang="ru-RU" b="1" dirty="0" smtClean="0"/>
              <a:t>боях. Награжден  медалью и</a:t>
            </a:r>
          </a:p>
          <a:p>
            <a:pPr>
              <a:buNone/>
            </a:pPr>
            <a:r>
              <a:rPr lang="ru-RU" b="1" dirty="0" smtClean="0"/>
              <a:t>грамотой Президиума</a:t>
            </a:r>
          </a:p>
          <a:p>
            <a:pPr>
              <a:buNone/>
            </a:pPr>
            <a:r>
              <a:rPr lang="ru-RU" b="1" dirty="0" smtClean="0"/>
              <a:t>Верховного совет СССР.В</a:t>
            </a:r>
          </a:p>
          <a:p>
            <a:pPr>
              <a:buNone/>
            </a:pPr>
            <a:r>
              <a:rPr lang="ru-RU" b="1" dirty="0" smtClean="0"/>
              <a:t>августе 1986 г. был</a:t>
            </a:r>
          </a:p>
          <a:p>
            <a:pPr>
              <a:buNone/>
            </a:pPr>
            <a:r>
              <a:rPr lang="ru-RU" b="1" dirty="0" smtClean="0"/>
              <a:t>демобилизован 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052736"/>
            <a:ext cx="3528392" cy="517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779912" y="476672"/>
            <a:ext cx="5140354" cy="603411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4200" b="1" dirty="0" smtClean="0">
                <a:solidFill>
                  <a:srgbClr val="FF0000"/>
                </a:solidFill>
                <a:latin typeface="AdverGothic" pitchFamily="2" charset="0"/>
              </a:rPr>
              <a:t>Маликов Гасан</a:t>
            </a:r>
            <a:r>
              <a:rPr lang="ru-RU" sz="4200" dirty="0" smtClean="0">
                <a:solidFill>
                  <a:srgbClr val="FF0000"/>
                </a:solidFill>
              </a:rPr>
              <a:t> </a:t>
            </a:r>
          </a:p>
          <a:p>
            <a:pPr>
              <a:buNone/>
            </a:pPr>
            <a:r>
              <a:rPr lang="ru-RU" dirty="0" smtClean="0"/>
              <a:t>Родился 1967 г. в городе Буйнакск.</a:t>
            </a:r>
          </a:p>
          <a:p>
            <a:pPr>
              <a:buNone/>
            </a:pPr>
            <a:r>
              <a:rPr lang="ru-RU" dirty="0" smtClean="0"/>
              <a:t>В 1978 г. окончил среднюю школу</a:t>
            </a:r>
          </a:p>
          <a:p>
            <a:pPr>
              <a:buNone/>
            </a:pPr>
            <a:r>
              <a:rPr lang="ru-RU" dirty="0" smtClean="0"/>
              <a:t>№2. В этот же год был призван в</a:t>
            </a:r>
          </a:p>
          <a:p>
            <a:pPr>
              <a:buNone/>
            </a:pPr>
            <a:r>
              <a:rPr lang="ru-RU" dirty="0" smtClean="0"/>
              <a:t>ряды советской армии. Попал в</a:t>
            </a:r>
          </a:p>
          <a:p>
            <a:pPr>
              <a:buNone/>
            </a:pPr>
            <a:r>
              <a:rPr lang="ru-RU" dirty="0" smtClean="0"/>
              <a:t>Афганистан, выполнять долг </a:t>
            </a:r>
          </a:p>
          <a:p>
            <a:pPr>
              <a:buNone/>
            </a:pPr>
            <a:r>
              <a:rPr lang="ru-RU" dirty="0" smtClean="0"/>
              <a:t>война- интернационалиста.</a:t>
            </a:r>
          </a:p>
          <a:p>
            <a:pPr>
              <a:buNone/>
            </a:pPr>
            <a:r>
              <a:rPr lang="ru-RU" dirty="0" smtClean="0"/>
              <a:t>Проявил себя в боях. Награжден</a:t>
            </a:r>
          </a:p>
          <a:p>
            <a:pPr>
              <a:buNone/>
            </a:pPr>
            <a:r>
              <a:rPr lang="ru-RU" dirty="0" smtClean="0"/>
              <a:t>медалью и грамотой Президиума</a:t>
            </a:r>
          </a:p>
          <a:p>
            <a:pPr>
              <a:buNone/>
            </a:pPr>
            <a:r>
              <a:rPr lang="ru-RU" dirty="0" smtClean="0"/>
              <a:t>Верховного совета СССР. В 1980 г.</a:t>
            </a:r>
          </a:p>
          <a:p>
            <a:pPr>
              <a:buNone/>
            </a:pPr>
            <a:r>
              <a:rPr lang="ru-RU" dirty="0" smtClean="0"/>
              <a:t>вернулся в армию. Поступил в</a:t>
            </a:r>
          </a:p>
          <a:p>
            <a:pPr>
              <a:buNone/>
            </a:pPr>
            <a:r>
              <a:rPr lang="ru-RU" dirty="0" smtClean="0"/>
              <a:t>вечерний институт и</a:t>
            </a:r>
          </a:p>
          <a:p>
            <a:pPr>
              <a:buNone/>
            </a:pPr>
            <a:r>
              <a:rPr lang="ru-RU" dirty="0" smtClean="0"/>
              <a:t>одновременно устроился слесарем</a:t>
            </a:r>
          </a:p>
          <a:p>
            <a:pPr>
              <a:buNone/>
            </a:pPr>
            <a:r>
              <a:rPr lang="ru-RU" dirty="0" smtClean="0"/>
              <a:t>в автоколонну 1935г.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3688853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21088"/>
            <a:ext cx="2088232" cy="238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8992" y="428604"/>
            <a:ext cx="5500726" cy="6215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 algn="ctr">
              <a:buNone/>
            </a:pPr>
            <a:r>
              <a:rPr lang="ru-RU" sz="5100" b="1" dirty="0" smtClean="0">
                <a:solidFill>
                  <a:srgbClr val="C00000"/>
                </a:solidFill>
                <a:latin typeface="AdverGothic" pitchFamily="2" charset="0"/>
              </a:rPr>
              <a:t>Арсланов Анварбек  Асадулаевич</a:t>
            </a:r>
            <a:r>
              <a:rPr lang="ru-RU" sz="5100" dirty="0" smtClean="0">
                <a:solidFill>
                  <a:srgbClr val="C00000"/>
                </a:solidFill>
                <a:latin typeface="AdverGothic" pitchFamily="2" charset="0"/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Родился 28 апреля 1961 г.В 1978 году окончил 10 классов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средней школы №2 им. Н.К. Крупской г. Буйнакска, был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членом поискового клуба. До  призыва в Армию, работал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рабочим на различных предприятиях города. С октября 1980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года по ноябрь 1982 года служил в рядах Советской Армии в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Составе ограниченного Контингента Советских войск в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Афганистане. По окончанию службы,  до 1992 год работал на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различных должностях освобожденной комсомольской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работы. С апреля 1992 г. работает в налоговых органах. В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настоящее время, работает – заместителем руководителя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межрайонной налоговой инспекции  (МРИ ФНС РФ №7 по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РД) Награды: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Грамота Президиума Верховного Совета СССР.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Знак «Войну –интернационалисту СССР»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Медаль «70 лет ВС СССР»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Медаль «От благодарного Афганского народа»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2296119" cy="355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707904" y="404664"/>
            <a:ext cx="5283230" cy="58912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4300" b="1" dirty="0" smtClean="0">
                <a:solidFill>
                  <a:srgbClr val="FF0000"/>
                </a:solidFill>
                <a:latin typeface="AdverGothic" pitchFamily="2" charset="0"/>
              </a:rPr>
              <a:t>Газиев Тимур</a:t>
            </a:r>
            <a:r>
              <a:rPr lang="ru-RU" sz="4300" dirty="0" smtClean="0">
                <a:solidFill>
                  <a:srgbClr val="FF0000"/>
                </a:solidFill>
              </a:rPr>
              <a:t> </a:t>
            </a:r>
          </a:p>
          <a:p>
            <a:pPr>
              <a:buNone/>
            </a:pPr>
            <a:r>
              <a:rPr lang="ru-RU" dirty="0" smtClean="0"/>
              <a:t>Родился 2 января 1959 г.Окончил</a:t>
            </a:r>
          </a:p>
          <a:p>
            <a:pPr>
              <a:buNone/>
            </a:pPr>
            <a:r>
              <a:rPr lang="ru-RU" dirty="0" smtClean="0"/>
              <a:t>среднюю школу №2</a:t>
            </a:r>
          </a:p>
          <a:p>
            <a:pPr>
              <a:buNone/>
            </a:pPr>
            <a:r>
              <a:rPr lang="ru-RU" dirty="0" smtClean="0"/>
              <a:t>В 1977 г. поступил в педагогическое  </a:t>
            </a:r>
          </a:p>
          <a:p>
            <a:pPr>
              <a:buNone/>
            </a:pPr>
            <a:r>
              <a:rPr lang="ru-RU" dirty="0" smtClean="0"/>
              <a:t>училище на технологический </a:t>
            </a:r>
          </a:p>
          <a:p>
            <a:pPr>
              <a:buNone/>
            </a:pPr>
            <a:r>
              <a:rPr lang="ru-RU" dirty="0" smtClean="0"/>
              <a:t>факультет. В 1979 г.  был призван в </a:t>
            </a:r>
          </a:p>
          <a:p>
            <a:pPr>
              <a:buNone/>
            </a:pPr>
            <a:r>
              <a:rPr lang="ru-RU" dirty="0" smtClean="0"/>
              <a:t>ряды  Советской армии. Проявил </a:t>
            </a:r>
          </a:p>
          <a:p>
            <a:pPr>
              <a:buNone/>
            </a:pPr>
            <a:r>
              <a:rPr lang="ru-RU" dirty="0" smtClean="0"/>
              <a:t>себя в боях. Награжден медалью и</a:t>
            </a:r>
          </a:p>
          <a:p>
            <a:pPr>
              <a:buNone/>
            </a:pPr>
            <a:r>
              <a:rPr lang="ru-RU" dirty="0" smtClean="0"/>
              <a:t>грамотой Президиума Верховного</a:t>
            </a:r>
          </a:p>
          <a:p>
            <a:pPr>
              <a:buNone/>
            </a:pPr>
            <a:r>
              <a:rPr lang="ru-RU" dirty="0" smtClean="0"/>
              <a:t>Совета СССР. После возвращения  с</a:t>
            </a:r>
          </a:p>
          <a:p>
            <a:pPr>
              <a:buNone/>
            </a:pPr>
            <a:r>
              <a:rPr lang="ru-RU" dirty="0" smtClean="0"/>
              <a:t>армии продолжил учебу.</a:t>
            </a:r>
          </a:p>
          <a:p>
            <a:pPr>
              <a:buNone/>
            </a:pPr>
            <a:r>
              <a:rPr lang="ru-RU" dirty="0" smtClean="0"/>
              <a:t>Занимался предпринимательской</a:t>
            </a:r>
          </a:p>
          <a:p>
            <a:pPr>
              <a:buNone/>
            </a:pPr>
            <a:r>
              <a:rPr lang="ru-RU" dirty="0" smtClean="0"/>
              <a:t>деятельностью.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3532327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7504" y="404664"/>
            <a:ext cx="5184576" cy="60950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AdverGothic" pitchFamily="2" charset="0"/>
              </a:rPr>
              <a:t>Абиев Абий Магомедович</a:t>
            </a:r>
            <a:endParaRPr lang="ru-RU" sz="3500" dirty="0" smtClean="0">
              <a:solidFill>
                <a:schemeClr val="bg1"/>
              </a:solidFill>
              <a:latin typeface="AdverGothic" pitchFamily="2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Выпускник школы №2. После окончания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поступил в ДГПИ на филологическое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отделение. После окончания работал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заместителем директора по учебной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части в сел. Халимбекаул. С 1983-84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служил в рядах Советской армии. С 1985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89 работал в Райкоме партии,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ответственным секретарем  и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председателем  профкома. Все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последующие годы деятельности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связаны с воспитанием подрастающего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поколения. Абиев  Абий  награжден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Почетными грамотами Республики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Дагестан и России.</a:t>
            </a:r>
          </a:p>
          <a:p>
            <a:endParaRPr lang="ru-RU" dirty="0"/>
          </a:p>
        </p:txBody>
      </p:sp>
      <p:pic>
        <p:nvPicPr>
          <p:cNvPr id="1026" name="Picture 2" descr="C:\Users\пк\Desktop\IMG_20210219_114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44824"/>
            <a:ext cx="399243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4968552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sz="4600" b="1" dirty="0" smtClean="0">
                <a:solidFill>
                  <a:srgbClr val="FF0000"/>
                </a:solidFill>
                <a:latin typeface="AdverGothic" pitchFamily="2" charset="0"/>
              </a:rPr>
              <a:t>Чантиев Заявутдин</a:t>
            </a:r>
            <a:r>
              <a:rPr lang="ru-RU" sz="4600" dirty="0" smtClean="0">
                <a:solidFill>
                  <a:srgbClr val="FF0000"/>
                </a:solidFill>
              </a:rPr>
              <a:t> 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Родился в 1966 г. в Буйнакске. В 1967 г.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окончил среднюю №2. В этом же году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поступил техникум. В 1978 г. был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призван в ряды Советской армии.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Проявил себя в боях. Награжден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медалью и грамотой Президиума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Верховного совета СССР.В 1981 г.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вернулся с армии. Работал в горторге.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С  1988-1996 г. возглавил Союз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Афганцев. За эти годы старался помочь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афганцам.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 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908720"/>
            <a:ext cx="3240360" cy="484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D:\Афганистан - ты боль моей души\25a2bc0615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2561481" cy="287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3" descr="D:\Афганистан - ты боль моей души\111_m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66232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4" descr="D:\Афганистан - ты боль моей души\p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21088"/>
            <a:ext cx="318600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85088B06-16E6-4CB5-B089-C0FE2CC5AE16}"/>
                  </a:ext>
                </a:extLst>
              </p14:cNvPr>
              <p14:cNvContentPartPr/>
              <p14:nvPr/>
            </p14:nvContentPartPr>
            <p14:xfrm>
              <a:off x="8034843" y="5411527"/>
              <a:ext cx="360" cy="360"/>
            </p14:xfrm>
          </p:contentPart>
        </mc:Choice>
        <mc:Fallback>
          <p:pic>
            <p:nvPicPr>
              <p:cNvPr id="2" name="Рукописный ввод 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85088B06-16E6-4CB5-B089-C0FE2CC5AE16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025843" y="540288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Прямоугольник 8"/>
          <p:cNvSpPr/>
          <p:nvPr/>
        </p:nvSpPr>
        <p:spPr>
          <a:xfrm>
            <a:off x="4067944" y="1196752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Мы не просто вспомним эти дни</a:t>
            </a:r>
            <a:endParaRPr lang="ru-RU" sz="2000" b="1" dirty="0" smtClean="0"/>
          </a:p>
          <a:p>
            <a:pPr algn="ctr"/>
            <a:r>
              <a:rPr lang="ru-RU" sz="2000" b="1" i="1" dirty="0" smtClean="0"/>
              <a:t>Не для слез, и мемуаров ради.</a:t>
            </a:r>
            <a:endParaRPr lang="ru-RU" sz="2000" b="1" dirty="0" smtClean="0"/>
          </a:p>
          <a:p>
            <a:pPr algn="ctr"/>
            <a:r>
              <a:rPr lang="ru-RU" sz="2000" b="1" i="1" dirty="0" smtClean="0"/>
              <a:t>Люди наши вспоминать должны</a:t>
            </a:r>
            <a:endParaRPr lang="ru-RU" sz="2000" b="1" dirty="0" smtClean="0"/>
          </a:p>
          <a:p>
            <a:pPr algn="ctr"/>
            <a:r>
              <a:rPr lang="ru-RU" sz="2000" b="1" i="1" dirty="0" smtClean="0"/>
              <a:t>Мы об этом всей стране напоминаем</a:t>
            </a:r>
            <a:endParaRPr lang="ru-RU" sz="2000" b="1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4473" r="905" b="1593"/>
          <a:stretch>
            <a:fillRect/>
          </a:stretch>
        </p:blipFill>
        <p:spPr bwMode="auto">
          <a:xfrm>
            <a:off x="4355976" y="188640"/>
            <a:ext cx="4382201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79512" y="188640"/>
            <a:ext cx="3888432" cy="43924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AdverGothic" pitchFamily="2" charset="0"/>
              </a:rPr>
              <a:t>Асельдеров Багавудин Асельдерович.</a:t>
            </a:r>
            <a:endParaRPr lang="ru-RU" sz="3500" dirty="0" smtClean="0">
              <a:solidFill>
                <a:srgbClr val="FF0000"/>
              </a:solidFill>
              <a:latin typeface="AdverGothic" pitchFamily="2" charset="0"/>
            </a:endParaRP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Родился в 1966 г. в городе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Буйнакске. В 1983 году окончил школу №2. Был призван в ряды Советской Армии, отличился в боях. Погиб на боевом посту при исполнении интернационального долга в  Афганистане.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Награжден Орденом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Красной звезды посмертно.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3794" name="Picture 2" descr="Памяти павших в Афганской вой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861048"/>
            <a:ext cx="2408963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7504" y="692696"/>
            <a:ext cx="4775448" cy="53144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AdverGothic" pitchFamily="2" charset="0"/>
              </a:rPr>
              <a:t>Алибеков Джабир Басирович</a:t>
            </a:r>
          </a:p>
          <a:p>
            <a:pPr>
              <a:buNone/>
            </a:pPr>
            <a:r>
              <a:rPr lang="ru-RU" b="1" dirty="0" smtClean="0"/>
              <a:t>Ветеран боевых</a:t>
            </a:r>
          </a:p>
          <a:p>
            <a:pPr>
              <a:buNone/>
            </a:pPr>
            <a:r>
              <a:rPr lang="ru-RU" b="1" dirty="0" smtClean="0"/>
              <a:t>действий в Афганистане;</a:t>
            </a:r>
          </a:p>
          <a:p>
            <a:pPr>
              <a:buNone/>
            </a:pPr>
            <a:r>
              <a:rPr lang="ru-RU" b="1" dirty="0" smtClean="0"/>
              <a:t>Участник СВО. Погиб при </a:t>
            </a:r>
          </a:p>
          <a:p>
            <a:pPr>
              <a:buNone/>
            </a:pPr>
            <a:r>
              <a:rPr lang="ru-RU" b="1" dirty="0" smtClean="0"/>
              <a:t>исполнении воинского </a:t>
            </a:r>
          </a:p>
          <a:p>
            <a:pPr>
              <a:buNone/>
            </a:pPr>
            <a:r>
              <a:rPr lang="ru-RU" b="1" dirty="0" smtClean="0"/>
              <a:t>долга на Украине. </a:t>
            </a:r>
          </a:p>
          <a:p>
            <a:pPr>
              <a:buNone/>
            </a:pPr>
            <a:r>
              <a:rPr lang="ru-RU" b="1" dirty="0" smtClean="0"/>
              <a:t>Награждён Орденом</a:t>
            </a:r>
          </a:p>
          <a:p>
            <a:pPr>
              <a:buNone/>
            </a:pPr>
            <a:r>
              <a:rPr lang="ru-RU" b="1" dirty="0" smtClean="0"/>
              <a:t>Мужества  (посмертно)</a:t>
            </a:r>
            <a:endParaRPr lang="ru-RU" b="1" dirty="0"/>
          </a:p>
        </p:txBody>
      </p:sp>
      <p:pic>
        <p:nvPicPr>
          <p:cNvPr id="5122" name="Picture 2" descr="C:\Users\пк\Desktop\Урок Мужества\1\Алибеков Джабир Басирович 19.04.1965 - 20.04.2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6672"/>
            <a:ext cx="3686460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267744" y="5949280"/>
            <a:ext cx="4161656" cy="554360"/>
          </a:xfrm>
        </p:spPr>
        <p:txBody>
          <a:bodyPr/>
          <a:lstStyle/>
          <a:p>
            <a:pPr eaLnBrk="1" hangingPunct="1"/>
            <a:r>
              <a:rPr lang="ru-RU" sz="5400" b="1" dirty="0">
                <a:solidFill>
                  <a:srgbClr val="FFFF00"/>
                </a:solidFill>
                <a:latin typeface="AdverGothic" pitchFamily="2" charset="0"/>
              </a:rPr>
              <a:t>ДОМОЙ!!!</a:t>
            </a:r>
          </a:p>
        </p:txBody>
      </p:sp>
      <p:pic>
        <p:nvPicPr>
          <p:cNvPr id="20483" name="Picture 2" descr="D:\Афганистан - ты боль моей души\afganistan3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708920"/>
            <a:ext cx="4786313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2" descr="D:\Афганистан - ты боль моей души\75afd37bbea3.jpg"/>
          <p:cNvPicPr>
            <a:picLocks noChangeAspect="1" noChangeArrowheads="1"/>
          </p:cNvPicPr>
          <p:nvPr/>
        </p:nvPicPr>
        <p:blipFill>
          <a:blip r:embed="rId3" cstate="print"/>
          <a:srcRect t="2798" r="1178" b="2062"/>
          <a:stretch>
            <a:fillRect/>
          </a:stretch>
        </p:blipFill>
        <p:spPr bwMode="auto">
          <a:xfrm>
            <a:off x="179512" y="3212976"/>
            <a:ext cx="3816424" cy="259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D:\Афганистан - ты боль моей души\8562dfb1a3630c5c8033bbdd0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43828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Афганистан - ты боль моей души\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60648"/>
            <a:ext cx="363624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Мама\Рабочий стол\i4baccb9e2679f.jpg"/>
          <p:cNvPicPr>
            <a:picLocks noChangeAspect="1" noChangeArrowheads="1"/>
          </p:cNvPicPr>
          <p:nvPr/>
        </p:nvPicPr>
        <p:blipFill>
          <a:blip r:embed="rId2" cstate="print"/>
          <a:srcRect r="1287" b="8561"/>
          <a:stretch>
            <a:fillRect/>
          </a:stretch>
        </p:blipFill>
        <p:spPr bwMode="auto">
          <a:xfrm>
            <a:off x="539552" y="332656"/>
            <a:ext cx="8015799" cy="589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Прямоугольник 11"/>
          <p:cNvSpPr>
            <a:spLocks noChangeArrowheads="1"/>
          </p:cNvSpPr>
          <p:nvPr/>
        </p:nvSpPr>
        <p:spPr bwMode="auto">
          <a:xfrm>
            <a:off x="179512" y="357188"/>
            <a:ext cx="8712968" cy="16927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Я </a:t>
            </a: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не жалею, </a:t>
            </a:r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 не </a:t>
            </a: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кричу, </a:t>
            </a:r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 не </a:t>
            </a: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плачу,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 Что путь моей войны прошел через </a:t>
            </a:r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Афган,</a:t>
            </a:r>
            <a:endParaRPr lang="ru-RU" sz="2400" b="1" dirty="0">
              <a:solidFill>
                <a:srgbClr val="FF0000"/>
              </a:solidFill>
              <a:latin typeface="AdverGothic" pitchFamily="2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 Я горд, </a:t>
            </a:r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 что </a:t>
            </a: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прожил так, </a:t>
            </a:r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 а </a:t>
            </a: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не иначе,</a:t>
            </a: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 Мужчину </a:t>
            </a:r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 только </a:t>
            </a:r>
            <a:r>
              <a:rPr lang="ru-RU" sz="2400" b="1" dirty="0">
                <a:solidFill>
                  <a:srgbClr val="FF0000"/>
                </a:solidFill>
                <a:latin typeface="AdverGothic" pitchFamily="2" charset="0"/>
              </a:rPr>
              <a:t>красят шрамы ран...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404664"/>
            <a:ext cx="7772400" cy="59766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dverGothic" pitchFamily="2" charset="0"/>
                <a:ea typeface="+mj-ea"/>
                <a:cs typeface="+mj-cs"/>
              </a:rPr>
              <a:t>Ушедшие в вечность выпускники – Герои школы №2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b="1" spc="-100" dirty="0" smtClean="0">
              <a:solidFill>
                <a:srgbClr val="92D050"/>
              </a:solidFill>
              <a:latin typeface="AdverGothic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spc="-100" dirty="0" smtClean="0">
                <a:solidFill>
                  <a:srgbClr val="FFFF00"/>
                </a:solidFill>
                <a:latin typeface="AdverGothic" pitchFamily="2" charset="0"/>
                <a:ea typeface="+mj-ea"/>
                <a:cs typeface="+mj-cs"/>
              </a:rPr>
              <a:t>Участники СВО</a:t>
            </a:r>
            <a:r>
              <a:rPr kumimoji="0" lang="ru-RU" sz="54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dverGothic" pitchFamily="2" charset="0"/>
                <a:ea typeface="+mj-ea"/>
                <a:cs typeface="+mj-cs"/>
              </a:rPr>
              <a:t/>
            </a:r>
            <a:br>
              <a:rPr kumimoji="0" lang="ru-RU" sz="54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dverGothic" pitchFamily="2" charset="0"/>
                <a:ea typeface="+mj-ea"/>
                <a:cs typeface="+mj-cs"/>
              </a:rPr>
            </a:br>
            <a:endParaRPr kumimoji="0" lang="ru-RU" sz="5400" b="0" i="0" u="none" strike="noStrike" kern="1200" cap="none" spc="-10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dverGothic" pitchFamily="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20 февраля\сош 2\2 Байбулатов Абдулабек Мурадович 02.04.1991-24.02.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3960440" cy="64890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87642" y="476672"/>
            <a:ext cx="4956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Байбулатов Абдулабек Мурадович</a:t>
            </a:r>
            <a:endParaRPr lang="ru-RU" sz="2400" b="1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11960" y="1422649"/>
            <a:ext cx="47525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 2018 году поступил на военную службу в Чеченской республике п. Ханкала.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24 февраля 2022 году был направлен для участия в специальное военной операции.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Погиб в первый день СВО.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Указом Президента Российской Федерации от 3 марта 2022 года </a:t>
            </a:r>
            <a:endParaRPr lang="ru-RU" sz="2000" b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агражден Орденом Мужества (посмертно)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к\Desktop\20 февраля\сош 2\3 Убайдулаев Махач Исрапилович 01.02.1996-20.03.2022.jpg"/>
          <p:cNvPicPr>
            <a:picLocks noChangeAspect="1" noChangeArrowheads="1"/>
          </p:cNvPicPr>
          <p:nvPr/>
        </p:nvPicPr>
        <p:blipFill>
          <a:blip r:embed="rId2" cstate="print"/>
          <a:srcRect l="3774" t="2774" r="1887" b="1557"/>
          <a:stretch>
            <a:fillRect/>
          </a:stretch>
        </p:blipFill>
        <p:spPr bwMode="auto">
          <a:xfrm>
            <a:off x="179511" y="404664"/>
            <a:ext cx="4435275" cy="612068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716016" y="-241665"/>
            <a:ext cx="442798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Убайдулаев Махач Исрапилович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старший лейтенант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716016" y="1680818"/>
            <a:ext cx="424847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омандир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Награждён Орденом Мужества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(посмертно)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20 февраля\сош 2\6 Устарханов Нуцалхан    Юсупович      05.03.1985 - 15.06.20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332514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44008" y="1196752"/>
            <a:ext cx="4248472" cy="43088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Устарханов Нуцалхан Юсупович</a:t>
            </a:r>
          </a:p>
          <a:p>
            <a:pPr algn="ctr"/>
            <a:r>
              <a:rPr lang="ru-RU" sz="3200" b="1" dirty="0" smtClean="0"/>
              <a:t>Старший лейтенант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Награждён </a:t>
            </a:r>
          </a:p>
          <a:p>
            <a:pPr algn="ctr"/>
            <a:r>
              <a:rPr lang="ru-RU" sz="3200" b="1" dirty="0" smtClean="0"/>
              <a:t>Орденом Мужества</a:t>
            </a:r>
          </a:p>
          <a:p>
            <a:pPr algn="ctr"/>
            <a:endParaRPr lang="ru-RU" sz="3200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к\Desktop\20 февраля\сош 2\5 Алиев Пайзул Исмаилович 29.06.1993-12.06.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20294" cy="61926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99992" y="260648"/>
            <a:ext cx="447629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Алиев Пайзул Исмаилович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836712"/>
            <a:ext cx="4476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Старший радиотелефонист</a:t>
            </a:r>
            <a:endParaRPr lang="ru-RU" sz="2800" b="1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572000" y="1484784"/>
            <a:ext cx="43924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СВО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2017г - медаль-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военной операции в Сирии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2018г- медаль 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участие в миротворческой миссии в САР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2022г- декабрь, медаль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боевые отличия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2023г. Орден - «Мужества» (Посмертно)</a:t>
            </a:r>
            <a:r>
              <a:rPr kumimoji="0" lang="ru-RU" sz="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D:\Афганистан - ты боль моей души\afgan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64904"/>
            <a:ext cx="4330049" cy="3538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3" descr="D:\Афганистан - ты боль моей души\afga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4201645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8286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verGothic" pitchFamily="2" charset="0"/>
              </a:rPr>
              <a:t>15 февраля исполнилось  36 лет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verGothic" pitchFamily="2" charset="0"/>
              </a:rPr>
              <a:t>со дня вывода Советских войск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verGothic" pitchFamily="2" charset="0"/>
              </a:rPr>
              <a:t>из Афганистана</a:t>
            </a:r>
            <a:endParaRPr lang="ru-RU" sz="3200" b="1" dirty="0">
              <a:solidFill>
                <a:schemeClr val="accent2">
                  <a:lumMod val="40000"/>
                  <a:lumOff val="60000"/>
                </a:schemeClr>
              </a:solidFill>
              <a:latin typeface="AdverGothic" pitchFamily="2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пк\Desktop\20 февраля\сош 2\7 Ибрагимов Рашид русланович 08.07.1988 - 08.07.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555046" cy="5976664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60032" y="240324"/>
            <a:ext cx="41764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Ибрагимов 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Рашид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Русланович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004048" y="1340768"/>
            <a:ext cx="381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фрейтор, старший водитель МБ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04048" y="2204864"/>
            <a:ext cx="388843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2013 году подписал контракт  ВС РФ. Менял место дислокации (г. Буйнакск, Ботлих, г. Владикавказ). С  первых дней Специальной Военной Операции находился на Украине. Был награжден: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Медалью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лет 58 Общевойсковой Армии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Медалью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боевые отличия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Орденом Мужества (посмертно).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20 февраля\сош 2\8 Магомедов Гамзат Амарович 16.07.1977 - 09.07.20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304863" cy="63367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16016" y="764704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Магомедов Гамзат </a:t>
            </a:r>
          </a:p>
          <a:p>
            <a:pPr algn="ctr"/>
            <a:r>
              <a:rPr lang="ru-RU" sz="3600" b="1" dirty="0" smtClean="0"/>
              <a:t>Амарович </a:t>
            </a:r>
            <a:endParaRPr lang="ru-RU" sz="3600" b="1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716016" y="1988840"/>
            <a:ext cx="417646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2014 году поступил на службу по контракту В/Ч 63354 БМО, автомобильную роту подвоза горючего.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 награждён медалью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отличие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военной службе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степени.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Орденом Мужества  (посмертно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пк\Desktop\20 февраля\сош 2\9 Гасанов Джамал Мухтарович 27.09.1994-04.04.2024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548680"/>
            <a:ext cx="4248471" cy="5735436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499992" y="208477"/>
            <a:ext cx="4464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СВО, выпускник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СОШ №2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Лейтенант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Гасанов Джамал Мухтарович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44008" y="2092206"/>
            <a:ext cx="417646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04.03.2024 года при выполнении боевой задачи в районе населенного пункта Работино Запорожской области Украины, получил смертельное ранение в результате дрона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камикадзе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Посмертно  награждён Орденом  Мужества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8\Desktop\0_273d0_4ce990b6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56992"/>
            <a:ext cx="3960440" cy="3428976"/>
          </a:xfrm>
          <a:prstGeom prst="ellipse">
            <a:avLst/>
          </a:prstGeom>
          <a:noFill/>
          <a:effectLst>
            <a:softEdge rad="317500"/>
          </a:effectLst>
        </p:spPr>
      </p:pic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632848" cy="316835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FF00"/>
                </a:solidFill>
                <a:latin typeface="AdverGothic" pitchFamily="2" charset="0"/>
              </a:rPr>
              <a:t>Минута молчания</a:t>
            </a:r>
            <a:endParaRPr lang="ru-RU" sz="7200" dirty="0">
              <a:solidFill>
                <a:srgbClr val="FFFF00"/>
              </a:solidFill>
              <a:latin typeface="AdverGothic" pitchFamily="2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фганистан - ты боль моей души\3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2762250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D:\Афганистан - ты боль моей души\3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653136"/>
            <a:ext cx="2803401" cy="184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D:\Афганистан - ты боль моей души\1280822213_4847146488_b3a6a4588c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204864"/>
            <a:ext cx="2841667" cy="189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D:\Афганистан - ты боль моей души\1280822273_2744735712_43429c4971_b.jpg"/>
          <p:cNvPicPr>
            <a:picLocks noChangeAspect="1" noChangeArrowheads="1"/>
          </p:cNvPicPr>
          <p:nvPr/>
        </p:nvPicPr>
        <p:blipFill>
          <a:blip r:embed="rId5" cstate="print"/>
          <a:srcRect b="18530"/>
          <a:stretch>
            <a:fillRect/>
          </a:stretch>
        </p:blipFill>
        <p:spPr bwMode="auto">
          <a:xfrm>
            <a:off x="6732239" y="2204864"/>
            <a:ext cx="198636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D:\Афганистан - ты боль моей души\afghanistan(Panjshir_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581128"/>
            <a:ext cx="2881313" cy="192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 descr="D:\Афганистан - ты боль моей души\Voyna_v_Afganista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581128"/>
            <a:ext cx="2135631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9512" y="199426"/>
            <a:ext cx="87129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dverGothic" pitchFamily="2" charset="0"/>
                <a:ea typeface="Times New Roman" pitchFamily="18" charset="0"/>
                <a:cs typeface="Times New Roman" pitchFamily="18" charset="0"/>
              </a:rPr>
              <a:t>25 декабря 1977года...  С 15.00 начался ввод соединений 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dverGothic" pitchFamily="2" charset="0"/>
                <a:ea typeface="Times New Roman" pitchFamily="18" charset="0"/>
                <a:cs typeface="Times New Roman" pitchFamily="18" charset="0"/>
              </a:rPr>
              <a:t>частей 40-й Армии в республику Афганистан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dverGothic" pitchFamily="2" charset="0"/>
                <a:ea typeface="Times New Roman" pitchFamily="18" charset="0"/>
                <a:cs typeface="Times New Roman" pitchFamily="18" charset="0"/>
              </a:rPr>
              <a:t> по трем направлениям: через Кушку, Термез и Хорог.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dverGothic" pitchFamily="2" charset="0"/>
                <a:ea typeface="Times New Roman" pitchFamily="18" charset="0"/>
                <a:cs typeface="Times New Roman" pitchFamily="18" charset="0"/>
              </a:rPr>
              <a:t> 103-я воздушно-десантная дивизия перебрасывалась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dverGothic" pitchFamily="2" charset="0"/>
                <a:ea typeface="Times New Roman" pitchFamily="18" charset="0"/>
                <a:cs typeface="Times New Roman" pitchFamily="18" charset="0"/>
              </a:rPr>
              <a:t>военно-транспортной авиацией на аэродромы Кабула,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dverGothic" pitchFamily="2" charset="0"/>
                <a:ea typeface="Times New Roman" pitchFamily="18" charset="0"/>
                <a:cs typeface="Times New Roman" pitchFamily="18" charset="0"/>
              </a:rPr>
              <a:t>Баграма и частично Кандагара.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афган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488238" cy="561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247291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фганистан - ты боль моей души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437112"/>
            <a:ext cx="273114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D:\Афганистан - ты боль моей души\0038e9d9e2e3dba17fa4f08221a3c6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085184"/>
            <a:ext cx="204600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D:\Афганистан - ты боль моей души\053e5c32973b2f801e84858296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348880"/>
            <a:ext cx="2524125" cy="380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D:\Афганистан - ты боль моей души\44997b4f52a1c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4664"/>
            <a:ext cx="2714625" cy="171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D:\Афганистан - ты боль моей души\1132165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4664"/>
            <a:ext cx="2244725" cy="215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7" descr="D:\Афганистан - ты боль моей души\1195020188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2348880"/>
            <a:ext cx="2736304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2" name="Picture 8" descr="D:\Афганистан - ты боль моей души\11321661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2708920"/>
            <a:ext cx="2232248" cy="221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D:\Афганистан - ты боль моей души\Afghanistan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04664"/>
            <a:ext cx="288224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Афганистан - ты боль моей души\56724639_afganist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846090" cy="201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D:\Афганистан - ты боль моей души\56724657_afganistan_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32656"/>
            <a:ext cx="2808312" cy="205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D:\Афганистан - ты боль моей души\afgan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32656"/>
            <a:ext cx="224594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5" descr="D:\Афганистан - ты боль моей души\Afganistan_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3157538" cy="20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D:\Афганистан - ты боль моей души\Afganistan_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653136"/>
            <a:ext cx="290476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D:\Афганистан - ты боль моей души\afghanistan9-600x3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564904"/>
            <a:ext cx="2687293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6" name="Picture 8" descr="D:\Афганистан - ты боль моей души\Afghanistan_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869160"/>
            <a:ext cx="288097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7" name="Picture 9" descr="D:\Афганистан - ты боль моей души\Afghanistan_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2708920"/>
            <a:ext cx="2615870" cy="172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8" name="Picture 10" descr="D:\Афганистан - ты боль моей души\taliban_fighter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4653136"/>
            <a:ext cx="268542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фганистан - ты боль моей души\ka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00012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D:\Афганистан - ты боль моей души\рр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357188"/>
            <a:ext cx="26670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D:\Афганистан - ты боль моей души\issue_317_10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57188"/>
            <a:ext cx="2519362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D:\Афганистан - ты боль моей души\Afghanistan_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4143375"/>
            <a:ext cx="251301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D:\Афганистан - ты боль моей души\Afghanistan_0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4786313"/>
            <a:ext cx="2497137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tatic.life.ru/posts/2016/08/886644/87fb005fb826eab239c950877e3885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99"/>
            <a:ext cx="9144000" cy="69262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dverGothic" pitchFamily="2" charset="0"/>
              </a:rPr>
              <a:t>Дагестанцы в Афганской </a:t>
            </a:r>
            <a:r>
              <a:rPr lang="ru-RU" dirty="0" smtClean="0">
                <a:solidFill>
                  <a:srgbClr val="FF0000"/>
                </a:solidFill>
                <a:latin typeface="AdverGothic" pitchFamily="2" charset="0"/>
              </a:rPr>
              <a:t> войне</a:t>
            </a:r>
            <a:endParaRPr lang="ru-RU" dirty="0">
              <a:solidFill>
                <a:srgbClr val="FF0000"/>
              </a:solidFill>
              <a:latin typeface="AdverGothic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568952" cy="532859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dirty="0"/>
              <a:t>    </a:t>
            </a:r>
            <a:r>
              <a:rPr lang="ru-RU" sz="5100" dirty="0">
                <a:solidFill>
                  <a:schemeClr val="bg1"/>
                </a:solidFill>
                <a:latin typeface="AdverGothic" pitchFamily="2" charset="0"/>
              </a:rPr>
              <a:t>2958 дагестанцев  побывали в пекле афганской войны. За отвагу и мужество боевыми орденами Отечества награждены 769 человек. 75 молодых ребят стали инвалидами. 127 вернулись домой в цинковых гробах. По существу дети, которые в одночасье повзрослели, поседели, и… не успев дожить, до любить, допеть, погибли на чужой земле.</a:t>
            </a:r>
            <a:endParaRPr lang="ru-RU" dirty="0">
              <a:solidFill>
                <a:schemeClr val="bg1"/>
              </a:solidFill>
              <a:latin typeface="AdverGothic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359</TotalTime>
  <Words>641</Words>
  <Application>Microsoft Office PowerPoint</Application>
  <PresentationFormat>Экран (4:3)</PresentationFormat>
  <Paragraphs>211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Метро</vt:lpstr>
      <vt:lpstr>Урок мужества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Дагестанцы в Афганской  войне</vt:lpstr>
      <vt:lpstr>Громов Б.В. – Генерал майор.</vt:lpstr>
      <vt:lpstr>  Воины – афганцы города Буйнакска.</vt:lpstr>
      <vt:lpstr>Воины-интернационалисты Выпускники СШ№2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ДОМОЙ!!!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Минута молчания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05</dc:creator>
  <cp:lastModifiedBy>пк</cp:lastModifiedBy>
  <cp:revision>54</cp:revision>
  <dcterms:created xsi:type="dcterms:W3CDTF">2021-02-17T17:29:06Z</dcterms:created>
  <dcterms:modified xsi:type="dcterms:W3CDTF">2025-02-17T05:51:05Z</dcterms:modified>
</cp:coreProperties>
</file>